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12" r:id="rId2"/>
    <p:sldId id="314" r:id="rId3"/>
    <p:sldId id="315" r:id="rId4"/>
    <p:sldId id="316" r:id="rId5"/>
    <p:sldId id="317" r:id="rId6"/>
    <p:sldId id="318" r:id="rId7"/>
    <p:sldId id="323" r:id="rId8"/>
    <p:sldId id="324" r:id="rId9"/>
    <p:sldId id="322" r:id="rId10"/>
    <p:sldId id="319" r:id="rId11"/>
    <p:sldId id="32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8F9F4-4258-5049-8D23-A2AC8317232C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C92C4-EB64-EC44-81B5-8F0F4849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80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2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DEDD-E812-C7D1-1774-8347CC975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506D1D-3FA7-A355-1736-02F0B0D1B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45798B-51B8-5FDD-3A46-8956B4AC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757250-9259-5127-E3F5-49C53094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F2A4A-F75D-0C93-A55A-D9A5BB6E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C8BBF-02AF-26B9-2DB0-58E90DC1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FF3378-3683-17C9-1154-6A9C7F852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4213A6-8AB7-4C51-5FE0-415A0243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3D9DD1-13F3-1F64-D1C6-E98F952A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44902F-081C-0886-C40A-58B772F2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94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BC044A-0F9C-BFD1-E715-D4442F38A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DCC7F3-0C01-0294-1A57-79B6DC679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DD67B6-32EE-890C-0A7D-01F364B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A37C7-7C30-2C3C-D9AA-4A95C8EE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DF03D7-6C65-CE73-7CC5-4BCDE602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41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E242-B84A-D2CB-894C-92DBE079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D2EE-B2D5-49D0-7531-193DB8AE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F669F8-4274-5DBD-1093-4428B253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F3061-23A8-EEF7-82D2-5C445F4A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D5109F-5362-11DC-596A-357CB16A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BAA7E-C099-F7BC-0319-1E2923D0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F7D0F-4338-E0FF-D241-9F0554560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075289-FA82-C4D1-BF17-1FF0454C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53AC1-ADC4-2C0E-DB6F-560A0ADD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F37AF5-DF71-488A-929B-ACDC4B23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85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4F71C-EE71-FD9E-919F-A0D89533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2B59F-9E9C-ADE6-31DC-C160FF5B0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CD1DFE-A919-81F2-EE1B-AE92ACDB2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72F15F-2E33-F04D-7998-C9E19667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1C98A2-00F3-C45C-91BC-3B7E2204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E8C59D-E443-AF67-2C6D-4351467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4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1E5B5-3A71-DAA0-BB29-05231D57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C4C1EA-437B-3BB0-E417-C23A2A82C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FC65DC-45E2-5A50-70D4-00F53DF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2D2350-EB8A-03BE-009E-CC362E264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12191F-B143-161E-32C7-95AC55385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76E3AC-F735-61E2-DA2D-39E78780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702E91-EB35-F8B7-247D-AFE29B14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88CBDA-9FA3-8F09-FDD1-804A3283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B0906-ADD6-C180-3858-3BE1063C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4EE4AE-6846-F67D-A064-DEBE9C8C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8EC544-4F72-BA63-1A05-81975215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C1651B-0860-1483-3DC2-E25D4D39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2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E749F0-5354-8531-B4CD-2A4E6BB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1D6FA7-0DF3-3FF0-793C-F2EA07FD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F0743C-0A20-906D-A053-18507E67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53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EE715-9ACF-98F8-8598-FB873572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A2FAD1-9D04-0307-0538-2E2ECAE9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0BC060-16DB-8009-E222-259E5784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61C3B-74E2-BE6D-3763-5311522B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D6200B-B1DB-F1C5-3F84-B1D22AA3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1DB01A-EBEC-3116-551E-01617D4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35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96D0-F0E7-279F-D17F-7C98FE48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951A06-4384-FD3B-CE66-CC90CD493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D0A02B-9549-E7F3-D65B-50D272169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E210A5-BE97-189B-CFDA-CDF85B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D2F414-4474-539A-383C-B6FAD069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EC6E03-EA7E-9D56-CBEB-A9C3103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27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A98B0-8D38-AAA9-0353-02E6FFAC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DB1CDA-31D4-6A32-B263-BE599326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7969B4-5ABA-2CCE-3C47-FFE0776C8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AE8E1-ACC2-104B-9CB4-CE115E9BEE17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76222-1804-B9FE-7B50-7240DDEA8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749FD-A34D-684F-C630-1071DA0A4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7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2FFE0345-098E-4728-ADBA-D4DC54B9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44" y="197971"/>
            <a:ext cx="1048508" cy="11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D6BF260B-681D-47B5-B03C-632F6BB5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266" y="4276250"/>
            <a:ext cx="7782007" cy="3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3328" tIns="60960" rIns="-423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/>
            <a:r>
              <a:rPr lang="ru-RU" altLang="ru-RU" sz="213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lang="ru-RU" altLang="ru-RU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 «Магазин одежды»</a:t>
            </a:r>
            <a:endParaRPr lang="ru-RU" altLang="ru-RU" sz="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E8BB8-D368-45FE-893B-4C3B0C39ECDC}"/>
              </a:ext>
            </a:extLst>
          </p:cNvPr>
          <p:cNvSpPr txBox="1"/>
          <p:nvPr/>
        </p:nvSpPr>
        <p:spPr>
          <a:xfrm>
            <a:off x="779412" y="1611710"/>
            <a:ext cx="10633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92F8E-3278-4B51-9EE8-E3B3D822A43F}"/>
              </a:ext>
            </a:extLst>
          </p:cNvPr>
          <p:cNvSpPr txBox="1"/>
          <p:nvPr/>
        </p:nvSpPr>
        <p:spPr>
          <a:xfrm>
            <a:off x="2031999" y="3659180"/>
            <a:ext cx="8128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66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lang="ru-RU" altLang="ru-RU" sz="5333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F5808-614D-4F32-BDD2-1423C4C50E7B}"/>
              </a:ext>
            </a:extLst>
          </p:cNvPr>
          <p:cNvSpPr txBox="1"/>
          <p:nvPr/>
        </p:nvSpPr>
        <p:spPr>
          <a:xfrm>
            <a:off x="779412" y="4876460"/>
            <a:ext cx="812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Толмач В. В.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ИКБО-36-22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Матчин В. Т.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DF2B8-F27C-4561-813A-1BB84C88DD31}"/>
              </a:ext>
            </a:extLst>
          </p:cNvPr>
          <p:cNvSpPr txBox="1"/>
          <p:nvPr/>
        </p:nvSpPr>
        <p:spPr>
          <a:xfrm>
            <a:off x="5074022" y="6145683"/>
            <a:ext cx="204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4433653" y="308044"/>
            <a:ext cx="3324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BODONI 72 BOOK" pitchFamily="2" charset="0"/>
              </a:rPr>
              <a:t>Р</a:t>
            </a:r>
            <a:r>
              <a:rPr lang="ru-RU" sz="4000" b="1" dirty="0">
                <a:latin typeface="BODONI 72 BOOK" pitchFamily="2" charset="0"/>
              </a:rPr>
              <a:t>ЕЗУЛЬТАТЫ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10</a:t>
            </a:fld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4F0C8-B69F-2F4F-C4CB-063F721983BF}"/>
              </a:ext>
            </a:extLst>
          </p:cNvPr>
          <p:cNvSpPr txBox="1"/>
          <p:nvPr/>
        </p:nvSpPr>
        <p:spPr>
          <a:xfrm>
            <a:off x="978196" y="1323975"/>
            <a:ext cx="4540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Разработано 5 страниц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Написано 3173 строк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Обеспечена межстраничная навигация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Обеспечена адаптация к устройству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B0D67B-807B-4829-734A-CFC8327F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7" y="1323975"/>
            <a:ext cx="4051300" cy="147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12876D-6765-F795-42BC-7ED23DC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97" y="3746589"/>
            <a:ext cx="4367414" cy="1747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C6E66-D5BD-08F2-CF35-84350A18DCC2}"/>
              </a:ext>
            </a:extLst>
          </p:cNvPr>
          <p:cNvSpPr txBox="1"/>
          <p:nvPr/>
        </p:nvSpPr>
        <p:spPr>
          <a:xfrm>
            <a:off x="978196" y="2961225"/>
            <a:ext cx="370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72 BOOK" pitchFamily="2" charset="0"/>
              </a:rPr>
              <a:t>URL </a:t>
            </a:r>
            <a:r>
              <a:rPr lang="ru-RU" sz="2400" b="1" dirty="0">
                <a:latin typeface="BODONI 72 BOOK" pitchFamily="2" charset="0"/>
              </a:rPr>
              <a:t>хранилища с кодом</a:t>
            </a:r>
            <a:endParaRPr lang="ru-R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F1732-0C5E-6BB6-5916-CFB272801E96}"/>
              </a:ext>
            </a:extLst>
          </p:cNvPr>
          <p:cNvSpPr txBox="1"/>
          <p:nvPr/>
        </p:nvSpPr>
        <p:spPr>
          <a:xfrm>
            <a:off x="1150871" y="3400073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deephorney</a:t>
            </a:r>
            <a:r>
              <a:rPr lang="en" dirty="0"/>
              <a:t>/</a:t>
            </a:r>
            <a:r>
              <a:rPr lang="en" dirty="0" err="1"/>
              <a:t>moon_dark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E1716-FF97-480F-0BCC-9B8908AE7B12}"/>
              </a:ext>
            </a:extLst>
          </p:cNvPr>
          <p:cNvSpPr txBox="1"/>
          <p:nvPr/>
        </p:nvSpPr>
        <p:spPr>
          <a:xfrm>
            <a:off x="6345717" y="2961225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72 BOOK" pitchFamily="2" charset="0"/>
              </a:rPr>
              <a:t>URL </a:t>
            </a:r>
            <a:r>
              <a:rPr lang="ru-RU" sz="2400" b="1" dirty="0">
                <a:latin typeface="BODONI 72 BOOK" pitchFamily="2" charset="0"/>
              </a:rPr>
              <a:t>сайта</a:t>
            </a:r>
            <a:endParaRPr lang="ru-RU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A5C1-A9AB-69B2-DD7F-81484E850A41}"/>
              </a:ext>
            </a:extLst>
          </p:cNvPr>
          <p:cNvSpPr txBox="1"/>
          <p:nvPr/>
        </p:nvSpPr>
        <p:spPr>
          <a:xfrm>
            <a:off x="6673717" y="3377256"/>
            <a:ext cx="418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deephorney.github.io</a:t>
            </a:r>
            <a:r>
              <a:rPr lang="en" dirty="0"/>
              <a:t>/</a:t>
            </a:r>
            <a:r>
              <a:rPr lang="en" dirty="0" err="1"/>
              <a:t>moon_dark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DB717E-C899-3131-5E30-D2763826F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11" y="3838921"/>
            <a:ext cx="5080102" cy="21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2FFE0345-098E-4728-ADBA-D4DC54B9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44" y="197971"/>
            <a:ext cx="1048508" cy="11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D6BF260B-681D-47B5-B03C-632F6BB5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266" y="4276250"/>
            <a:ext cx="7782007" cy="3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3328" tIns="60960" rIns="-423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/>
            <a:r>
              <a:rPr lang="ru-RU" altLang="ru-RU" sz="213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lang="ru-RU" altLang="ru-RU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 «Магазин одежды»</a:t>
            </a:r>
            <a:endParaRPr lang="ru-RU" altLang="ru-RU" sz="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E8BB8-D368-45FE-893B-4C3B0C39ECDC}"/>
              </a:ext>
            </a:extLst>
          </p:cNvPr>
          <p:cNvSpPr txBox="1"/>
          <p:nvPr/>
        </p:nvSpPr>
        <p:spPr>
          <a:xfrm>
            <a:off x="779412" y="1611710"/>
            <a:ext cx="10633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92F8E-3278-4B51-9EE8-E3B3D822A43F}"/>
              </a:ext>
            </a:extLst>
          </p:cNvPr>
          <p:cNvSpPr txBox="1"/>
          <p:nvPr/>
        </p:nvSpPr>
        <p:spPr>
          <a:xfrm>
            <a:off x="2031999" y="3659180"/>
            <a:ext cx="8128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66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lang="ru-RU" altLang="ru-RU" sz="5333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F5808-614D-4F32-BDD2-1423C4C50E7B}"/>
              </a:ext>
            </a:extLst>
          </p:cNvPr>
          <p:cNvSpPr txBox="1"/>
          <p:nvPr/>
        </p:nvSpPr>
        <p:spPr>
          <a:xfrm>
            <a:off x="779412" y="4876460"/>
            <a:ext cx="812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Толмач В. В.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ИКБО-36-22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Матчин В. Т.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DF2B8-F27C-4561-813A-1BB84C88DD31}"/>
              </a:ext>
            </a:extLst>
          </p:cNvPr>
          <p:cNvSpPr txBox="1"/>
          <p:nvPr/>
        </p:nvSpPr>
        <p:spPr>
          <a:xfrm>
            <a:off x="5074022" y="6145683"/>
            <a:ext cx="204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9A4EC4-D738-45ED-ACBA-152617760425}"/>
              </a:ext>
            </a:extLst>
          </p:cNvPr>
          <p:cNvSpPr txBox="1"/>
          <p:nvPr/>
        </p:nvSpPr>
        <p:spPr>
          <a:xfrm>
            <a:off x="742950" y="5334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latin typeface="BODONI 72 BOOK" pitchFamily="2" charset="0"/>
              </a:rPr>
              <a:t>Ц</a:t>
            </a:r>
            <a:r>
              <a:rPr lang="ru-RU" sz="4400" b="1" dirty="0">
                <a:latin typeface="BODONI 72 BOOK" pitchFamily="2" charset="0"/>
              </a:rPr>
              <a:t>ЕЛЬ</a:t>
            </a:r>
            <a:endParaRPr lang="ru-RU" sz="44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F89B0-9408-4EAD-9F18-E9D7DDF866F3}"/>
              </a:ext>
            </a:extLst>
          </p:cNvPr>
          <p:cNvSpPr txBox="1"/>
          <p:nvPr/>
        </p:nvSpPr>
        <p:spPr>
          <a:xfrm>
            <a:off x="1943764" y="1290084"/>
            <a:ext cx="8468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45"/>
              </a:spcAft>
            </a:pPr>
            <a:r>
              <a:rPr lang="ru-RU" sz="2000" dirty="0">
                <a:latin typeface="Bodoni 72 Book" pitchFamily="2" charset="0"/>
                <a:ea typeface="Times New Roman" panose="02020603050405020304" pitchFamily="18" charset="0"/>
              </a:rPr>
              <a:t>Разработка клиентской части интернет-ресурса «Магазин одежды»</a:t>
            </a:r>
            <a:endParaRPr lang="ru-RU" sz="2000" dirty="0">
              <a:effectLst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224-9313-451C-A128-C9C7E10F7680}"/>
              </a:ext>
            </a:extLst>
          </p:cNvPr>
          <p:cNvSpPr txBox="1"/>
          <p:nvPr/>
        </p:nvSpPr>
        <p:spPr>
          <a:xfrm>
            <a:off x="742950" y="1943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atin typeface="BODONI 72 BOOK" pitchFamily="2" charset="0"/>
              </a:rPr>
              <a:t>ЗАДАЧИ</a:t>
            </a:r>
            <a:endParaRPr lang="ru-RU" sz="3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A2EEF-4AD7-4C7A-8266-3D9F4C3BB03E}"/>
              </a:ext>
            </a:extLst>
          </p:cNvPr>
          <p:cNvSpPr txBox="1"/>
          <p:nvPr/>
        </p:nvSpPr>
        <p:spPr>
          <a:xfrm>
            <a:off x="1788132" y="2660626"/>
            <a:ext cx="8623800" cy="38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1. Провести анализ предметной области разрабатываемого интернет-ресурса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2. Обосновать выбор технологий разработки интернет-ресурса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3. Создать пять и более веб-страниц интернет-ресурса с использованием технологий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HTML5, CSS3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и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JavaScript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4.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Организовать межстраничную навигацию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5. Реализовать слой клиентской логики веб-страниц с применением технологии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JavaScript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6.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Провести оптимизацию веб-страниц и размещаемого контента для браузеров и различных видов устройств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7. Выполнить презентацию по курсовой работе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ru-RU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10" name="Рисунок 9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7F7B2659-2E37-4566-BA36-165C7CB5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92383399-2D92-4801-B302-40FFD49EA314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2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23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B166DF6A-92E9-A840-CD15-229149AA6538}"/>
              </a:ext>
            </a:extLst>
          </p:cNvPr>
          <p:cNvSpPr/>
          <p:nvPr/>
        </p:nvSpPr>
        <p:spPr>
          <a:xfrm>
            <a:off x="2734532" y="1945654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04AF8-A133-C433-C0F6-96D5B0ED1CCD}"/>
              </a:ext>
            </a:extLst>
          </p:cNvPr>
          <p:cNvSpPr txBox="1"/>
          <p:nvPr/>
        </p:nvSpPr>
        <p:spPr>
          <a:xfrm>
            <a:off x="2490676" y="669851"/>
            <a:ext cx="721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BODONI 72 BOOK" pitchFamily="2" charset="0"/>
              </a:rPr>
              <a:t>Т</a:t>
            </a:r>
            <a:r>
              <a:rPr lang="ru-RU" sz="4000" b="1" dirty="0">
                <a:latin typeface="BODONI 72 BOOK" pitchFamily="2" charset="0"/>
              </a:rPr>
              <a:t>ЕХНОЛОГИИ РАЗРАБОТКИ</a:t>
            </a:r>
            <a:endParaRPr lang="ru-RU" sz="4000" b="1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50376B3F-2BCF-DB31-9B05-252BEFAD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9" y="2129188"/>
            <a:ext cx="619217" cy="6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DC2DD-BB27-8476-20BB-8DDFDA0679B4}"/>
              </a:ext>
            </a:extLst>
          </p:cNvPr>
          <p:cNvSpPr txBox="1"/>
          <p:nvPr/>
        </p:nvSpPr>
        <p:spPr>
          <a:xfrm>
            <a:off x="2784694" y="365801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H</a:t>
            </a:r>
            <a:r>
              <a:rPr lang="en-US" b="1" dirty="0">
                <a:latin typeface="BODONI 72 BOOK" pitchFamily="2" charset="0"/>
              </a:rPr>
              <a:t>TML5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1E821-2047-92E9-0D57-84EEE8BF2BAE}"/>
              </a:ext>
            </a:extLst>
          </p:cNvPr>
          <p:cNvSpPr txBox="1"/>
          <p:nvPr/>
        </p:nvSpPr>
        <p:spPr>
          <a:xfrm>
            <a:off x="5700210" y="365801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CSS3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D149D-94AF-E391-F6D2-B58DC69913FC}"/>
              </a:ext>
            </a:extLst>
          </p:cNvPr>
          <p:cNvSpPr txBox="1"/>
          <p:nvPr/>
        </p:nvSpPr>
        <p:spPr>
          <a:xfrm>
            <a:off x="8142840" y="365801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JAVASCRIPT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1725C9C-B509-1BBA-E7E0-D58EF0ACC976}"/>
              </a:ext>
            </a:extLst>
          </p:cNvPr>
          <p:cNvSpPr/>
          <p:nvPr/>
        </p:nvSpPr>
        <p:spPr>
          <a:xfrm>
            <a:off x="5538641" y="1948051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6CEE27A-D4C5-61F8-2599-5A4339CDB8DF}"/>
              </a:ext>
            </a:extLst>
          </p:cNvPr>
          <p:cNvSpPr/>
          <p:nvPr/>
        </p:nvSpPr>
        <p:spPr>
          <a:xfrm>
            <a:off x="8342747" y="1973203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2" name="Picture 8" descr="CSS — Википедия">
            <a:extLst>
              <a:ext uri="{FF2B5EF4-FFF2-40B4-BE49-F238E27FC236}">
                <a16:creationId xmlns:a16="http://schemas.microsoft.com/office/drawing/2014/main" id="{A619031B-B5FE-0C8D-D4BF-E3F3714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7" y="2122833"/>
            <a:ext cx="619217" cy="6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JavaScript — Википедия">
            <a:extLst>
              <a:ext uri="{FF2B5EF4-FFF2-40B4-BE49-F238E27FC236}">
                <a16:creationId xmlns:a16="http://schemas.microsoft.com/office/drawing/2014/main" id="{1F87C867-0BFA-E04C-847F-593B9E59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06" y="2174744"/>
            <a:ext cx="600034" cy="6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3BA13DAE-EBA6-36E0-D077-B6C1BF2D358C}"/>
              </a:ext>
            </a:extLst>
          </p:cNvPr>
          <p:cNvSpPr/>
          <p:nvPr/>
        </p:nvSpPr>
        <p:spPr>
          <a:xfrm>
            <a:off x="5012859" y="4510367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для визуального оформления веб-страниц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0C9998A5-68FE-A334-E669-14104400D8A2}"/>
              </a:ext>
            </a:extLst>
          </p:cNvPr>
          <p:cNvSpPr/>
          <p:nvPr/>
        </p:nvSpPr>
        <p:spPr>
          <a:xfrm>
            <a:off x="7816966" y="4510367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для создания динамических и интерактивных веб-страниц.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9A7EDE55-CC8C-AA6D-F79E-5FAE864240DA}"/>
              </a:ext>
            </a:extLst>
          </p:cNvPr>
          <p:cNvSpPr/>
          <p:nvPr/>
        </p:nvSpPr>
        <p:spPr>
          <a:xfrm>
            <a:off x="2208752" y="4496585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язык разметки для создания веб-страниц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3" name="Номер слайда 2">
            <a:extLst>
              <a:ext uri="{FF2B5EF4-FFF2-40B4-BE49-F238E27FC236}">
                <a16:creationId xmlns:a16="http://schemas.microsoft.com/office/drawing/2014/main" id="{AFE74EBE-F2EC-6934-D7D1-F55F42188E40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3</a:t>
            </a:fld>
            <a:endParaRPr lang="ru-RU" sz="2800" dirty="0"/>
          </a:p>
        </p:txBody>
      </p:sp>
      <p:pic>
        <p:nvPicPr>
          <p:cNvPr id="24" name="Рисунок 23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E18E0E9C-6C5F-AD05-3DAA-FE3E27E0B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1836500" y="435935"/>
            <a:ext cx="851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BODONI 72 BOOK" pitchFamily="2" charset="0"/>
              </a:rPr>
              <a:t>ПРОТЕСТИРОВАНО НА БРАУЗЕРАХ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5B7BE85-7926-A236-6C59-DDDCBA06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72" y="220190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904259-2A80-9695-2B74-859D7A87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18" y="2201906"/>
            <a:ext cx="1838163" cy="1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330889-97CE-4D63-D06C-6A3251DA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928" y="2126383"/>
            <a:ext cx="1981201" cy="19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21B9C-4C97-1369-7B62-9FDBD15FF284}"/>
              </a:ext>
            </a:extLst>
          </p:cNvPr>
          <p:cNvSpPr txBox="1"/>
          <p:nvPr/>
        </p:nvSpPr>
        <p:spPr>
          <a:xfrm>
            <a:off x="1677872" y="47326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GOOGLE CHROME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399FB-D0BF-B7AF-9945-F2FFE0C031A2}"/>
              </a:ext>
            </a:extLst>
          </p:cNvPr>
          <p:cNvSpPr txBox="1"/>
          <p:nvPr/>
        </p:nvSpPr>
        <p:spPr>
          <a:xfrm>
            <a:off x="5176918" y="473260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MOZILA FIREFOX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76CD2-E40E-8DEC-C613-3CABCEF7D488}"/>
              </a:ext>
            </a:extLst>
          </p:cNvPr>
          <p:cNvSpPr txBox="1"/>
          <p:nvPr/>
        </p:nvSpPr>
        <p:spPr>
          <a:xfrm>
            <a:off x="9067313" y="473371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SAFARI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4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702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1428921" y="404038"/>
            <a:ext cx="9334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BODONI 72 BOOK" pitchFamily="2" charset="0"/>
              </a:rPr>
              <a:t>ПРОТЕСТИРОВАНО НА УСТРОЙСТВАХ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5</a:t>
            </a:fld>
            <a:endParaRPr lang="ru-RU" sz="2800" dirty="0"/>
          </a:p>
        </p:txBody>
      </p:sp>
      <p:pic>
        <p:nvPicPr>
          <p:cNvPr id="4102" name="Picture 6" descr="Laptop - Free computer icons">
            <a:extLst>
              <a:ext uri="{FF2B5EF4-FFF2-40B4-BE49-F238E27FC236}">
                <a16:creationId xmlns:a16="http://schemas.microsoft.com/office/drawing/2014/main" id="{417C2208-38B7-479B-7F5E-F8960953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32" y="1962377"/>
            <a:ext cx="2514379" cy="251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мартфон iphone – Бесплатные иконки: технологии">
            <a:extLst>
              <a:ext uri="{FF2B5EF4-FFF2-40B4-BE49-F238E27FC236}">
                <a16:creationId xmlns:a16="http://schemas.microsoft.com/office/drawing/2014/main" id="{A972CED6-776B-7F05-981F-AAFABA94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28" y="2001840"/>
            <a:ext cx="2435454" cy="24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8A703-45BB-71EA-8C09-6086EA893063}"/>
              </a:ext>
            </a:extLst>
          </p:cNvPr>
          <p:cNvSpPr txBox="1"/>
          <p:nvPr/>
        </p:nvSpPr>
        <p:spPr>
          <a:xfrm>
            <a:off x="7353075" y="4596490"/>
            <a:ext cx="1442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odoni 72 Book" pitchFamily="2" charset="0"/>
              </a:rPr>
              <a:t>СМАРТФОН </a:t>
            </a:r>
            <a:endParaRPr lang="en-US" dirty="0">
              <a:latin typeface="Bodoni 72 Book" pitchFamily="2" charset="0"/>
            </a:endParaRPr>
          </a:p>
          <a:p>
            <a:pPr algn="ctr"/>
            <a:r>
              <a:rPr lang="en-US" dirty="0">
                <a:latin typeface="Bodoni 72 Book" pitchFamily="2" charset="0"/>
              </a:rPr>
              <a:t>IPHONE 12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E7584-F67A-7F2B-FDB7-54B52098E275}"/>
              </a:ext>
            </a:extLst>
          </p:cNvPr>
          <p:cNvSpPr txBox="1"/>
          <p:nvPr/>
        </p:nvSpPr>
        <p:spPr>
          <a:xfrm>
            <a:off x="3323826" y="4596489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Bodoni 72 Book" pitchFamily="2" charset="0"/>
              </a:rPr>
              <a:t>Н</a:t>
            </a:r>
            <a:r>
              <a:rPr lang="ru-RU" dirty="0">
                <a:latin typeface="Bodoni 72 Book" pitchFamily="2" charset="0"/>
              </a:rPr>
              <a:t>ОУТБУК</a:t>
            </a:r>
            <a:endParaRPr lang="en-US" dirty="0">
              <a:latin typeface="Bodoni 72 Book" pitchFamily="2" charset="0"/>
            </a:endParaRPr>
          </a:p>
          <a:p>
            <a:pPr algn="ctr"/>
            <a:r>
              <a:rPr lang="ru-RU" dirty="0">
                <a:latin typeface="Bodoni 72 Book" pitchFamily="2" charset="0"/>
              </a:rPr>
              <a:t>MA</a:t>
            </a:r>
            <a:r>
              <a:rPr lang="en-US" dirty="0">
                <a:latin typeface="Bodoni 72 Book" pitchFamily="2" charset="0"/>
              </a:rPr>
              <a:t>CBOOK PRO 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95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6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A90C9F-B476-23DC-F4DF-8E274587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4" y="1707569"/>
            <a:ext cx="5275351" cy="3000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B8281-8AA3-7E40-6E8F-24F4CE889477}"/>
              </a:ext>
            </a:extLst>
          </p:cNvPr>
          <p:cNvSpPr txBox="1"/>
          <p:nvPr/>
        </p:nvSpPr>
        <p:spPr>
          <a:xfrm>
            <a:off x="712604" y="1256287"/>
            <a:ext cx="308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ГЛАВНАЯ СТРАНИЦА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61D-BDB8-E6DD-7CD6-0596AA4B1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93" y="2258448"/>
            <a:ext cx="4142820" cy="360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BC564-BB67-8FD4-FC6B-C8DD5CE18AC2}"/>
              </a:ext>
            </a:extLst>
          </p:cNvPr>
          <p:cNvSpPr txBox="1"/>
          <p:nvPr/>
        </p:nvSpPr>
        <p:spPr>
          <a:xfrm>
            <a:off x="6381293" y="1796783"/>
            <a:ext cx="287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</a:t>
            </a:r>
            <a:r>
              <a:rPr lang="en-US" sz="2400" dirty="0">
                <a:latin typeface="Bodoni 72 Book" pitchFamily="2" charset="0"/>
              </a:rPr>
              <a:t>“</a:t>
            </a:r>
            <a:r>
              <a:rPr lang="ru-RU" sz="2400" dirty="0">
                <a:latin typeface="Bodoni 72 Book" pitchFamily="2" charset="0"/>
              </a:rPr>
              <a:t>О НАС</a:t>
            </a:r>
            <a:r>
              <a:rPr lang="en-US" sz="2400" dirty="0">
                <a:latin typeface="Bodoni 72 Book" pitchFamily="2" charset="0"/>
              </a:rPr>
              <a:t>”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3F74EE-277B-DBAD-853D-2E16E0473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93" y="2258448"/>
            <a:ext cx="4148549" cy="36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7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F5E3F-83F8-7204-6994-65F71F3B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95" y="1682883"/>
            <a:ext cx="5544204" cy="3160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8B514-D31B-1376-8C37-B55908FC87F2}"/>
              </a:ext>
            </a:extLst>
          </p:cNvPr>
          <p:cNvSpPr txBox="1"/>
          <p:nvPr/>
        </p:nvSpPr>
        <p:spPr>
          <a:xfrm>
            <a:off x="967195" y="1221218"/>
            <a:ext cx="332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5073D-C950-BC11-D463-D39F72CDFB1C}"/>
              </a:ext>
            </a:extLst>
          </p:cNvPr>
          <p:cNvSpPr txBox="1"/>
          <p:nvPr/>
        </p:nvSpPr>
        <p:spPr>
          <a:xfrm>
            <a:off x="6829098" y="1682883"/>
            <a:ext cx="3381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 </a:t>
            </a:r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4A28-3A1B-F231-647D-29B26E5ED4A6}"/>
              </a:ext>
            </a:extLst>
          </p:cNvPr>
          <p:cNvSpPr txBox="1"/>
          <p:nvPr/>
        </p:nvSpPr>
        <p:spPr>
          <a:xfrm>
            <a:off x="9158005" y="199092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odoni 72 Book" pitchFamily="2" charset="0"/>
              </a:rPr>
              <a:t>мобильная версия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7EB994-8AF6-4E73-A2B2-74E8749C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43" y="2360259"/>
            <a:ext cx="1839691" cy="38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8</a:t>
            </a:fld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B514-D31B-1376-8C37-B55908FC87F2}"/>
              </a:ext>
            </a:extLst>
          </p:cNvPr>
          <p:cNvSpPr txBox="1"/>
          <p:nvPr/>
        </p:nvSpPr>
        <p:spPr>
          <a:xfrm>
            <a:off x="967195" y="1221218"/>
            <a:ext cx="332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5073D-C950-BC11-D463-D39F72CDFB1C}"/>
              </a:ext>
            </a:extLst>
          </p:cNvPr>
          <p:cNvSpPr txBox="1"/>
          <p:nvPr/>
        </p:nvSpPr>
        <p:spPr>
          <a:xfrm>
            <a:off x="6829098" y="1682883"/>
            <a:ext cx="3381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 </a:t>
            </a:r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4A28-3A1B-F231-647D-29B26E5ED4A6}"/>
              </a:ext>
            </a:extLst>
          </p:cNvPr>
          <p:cNvSpPr txBox="1"/>
          <p:nvPr/>
        </p:nvSpPr>
        <p:spPr>
          <a:xfrm>
            <a:off x="9708528" y="225982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Bodoni 72 Book" pitchFamily="2" charset="0"/>
              </a:rPr>
              <a:t>мобильная</a:t>
            </a:r>
            <a:r>
              <a:rPr lang="ru-RU" dirty="0">
                <a:latin typeface="Bodoni 72 Book" pitchFamily="2" charset="0"/>
              </a:rPr>
              <a:t> </a:t>
            </a:r>
            <a:r>
              <a:rPr lang="ru-RU" sz="1600" dirty="0">
                <a:latin typeface="Bodoni 72 Book" pitchFamily="2" charset="0"/>
              </a:rPr>
              <a:t>версия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27AC6-4013-9E71-A678-86AD8216B62C}"/>
              </a:ext>
            </a:extLst>
          </p:cNvPr>
          <p:cNvSpPr txBox="1"/>
          <p:nvPr/>
        </p:nvSpPr>
        <p:spPr>
          <a:xfrm>
            <a:off x="3739297" y="1513605"/>
            <a:ext cx="20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odoni 72 Book" pitchFamily="2" charset="0"/>
              </a:rPr>
              <a:t>модальное окно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656F0F-A3AE-976B-AB41-34AB44A9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6" y="1990928"/>
            <a:ext cx="5746134" cy="2897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9010AC-EABB-223C-5C81-BB416D4113D1}"/>
              </a:ext>
            </a:extLst>
          </p:cNvPr>
          <p:cNvSpPr txBox="1"/>
          <p:nvPr/>
        </p:nvSpPr>
        <p:spPr>
          <a:xfrm>
            <a:off x="8973995" y="1982824"/>
            <a:ext cx="20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odoni 72 Book" pitchFamily="2" charset="0"/>
              </a:rPr>
              <a:t>модальное окно</a:t>
            </a:r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FEE56B-B679-ED4D-3950-8F548638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18" y="2259823"/>
            <a:ext cx="1832266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2147322" y="308044"/>
            <a:ext cx="789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МЕЖСТРАНИЧНЫЕ ПЕРЕХОДЫ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9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90E552-3797-6D6D-2433-6AC2679D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009" y="1442001"/>
            <a:ext cx="7083980" cy="39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64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346</Words>
  <Application>Microsoft Macintosh PowerPoint</Application>
  <PresentationFormat>Широкоэкранный</PresentationFormat>
  <Paragraphs>82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BODONI 72 BOOK</vt:lpstr>
      <vt:lpstr>BODONI 72 BOOK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Love_that Hikkamori</dc:creator>
  <cp:lastModifiedBy>Love_that Hikkamori</cp:lastModifiedBy>
  <cp:revision>6</cp:revision>
  <dcterms:created xsi:type="dcterms:W3CDTF">2023-12-09T12:34:52Z</dcterms:created>
  <dcterms:modified xsi:type="dcterms:W3CDTF">2023-12-14T22:13:09Z</dcterms:modified>
</cp:coreProperties>
</file>